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9" r:id="rId22"/>
    <p:sldId id="280" r:id="rId23"/>
    <p:sldId id="278" r:id="rId24"/>
    <p:sldId id="281" r:id="rId25"/>
    <p:sldId id="284" r:id="rId26"/>
    <p:sldId id="282" r:id="rId27"/>
    <p:sldId id="283" r:id="rId28"/>
    <p:sldId id="28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63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" y="49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DA7C2-2BCA-4995-847F-6BEE5E000B72}" type="datetimeFigureOut">
              <a:rPr lang="en-US" smtClean="0"/>
              <a:t>10/2/2015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89FE-6C31-4009-B413-E8B40C35D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14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00"/>
    </mc:Choice>
    <mc:Fallback>
      <p:transition spd="slow" advClick="0" advTm="23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DA7C2-2BCA-4995-847F-6BEE5E000B72}" type="datetimeFigureOut">
              <a:rPr lang="en-US" smtClean="0"/>
              <a:t>10/2/2015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89FE-6C31-4009-B413-E8B40C35D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459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00"/>
    </mc:Choice>
    <mc:Fallback>
      <p:transition spd="slow" advClick="0" advTm="23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DA7C2-2BCA-4995-847F-6BEE5E000B72}" type="datetimeFigureOut">
              <a:rPr lang="en-US" smtClean="0"/>
              <a:t>10/2/2015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89FE-6C31-4009-B413-E8B40C35D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0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00"/>
    </mc:Choice>
    <mc:Fallback>
      <p:transition spd="slow" advClick="0" advTm="23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DA7C2-2BCA-4995-847F-6BEE5E000B72}" type="datetimeFigureOut">
              <a:rPr lang="en-US" smtClean="0"/>
              <a:t>10/2/2015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89FE-6C31-4009-B413-E8B40C35D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218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00"/>
    </mc:Choice>
    <mc:Fallback>
      <p:transition spd="slow" advClick="0" advTm="23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DA7C2-2BCA-4995-847F-6BEE5E000B72}" type="datetimeFigureOut">
              <a:rPr lang="en-US" smtClean="0"/>
              <a:t>10/2/2015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89FE-6C31-4009-B413-E8B40C35D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700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00"/>
    </mc:Choice>
    <mc:Fallback>
      <p:transition spd="slow" advClick="0" advTm="23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DA7C2-2BCA-4995-847F-6BEE5E000B72}" type="datetimeFigureOut">
              <a:rPr lang="en-US" smtClean="0"/>
              <a:t>10/2/2015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89FE-6C31-4009-B413-E8B40C35D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02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00"/>
    </mc:Choice>
    <mc:Fallback>
      <p:transition spd="slow" advClick="0" advTm="23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DA7C2-2BCA-4995-847F-6BEE5E000B72}" type="datetimeFigureOut">
              <a:rPr lang="en-US" smtClean="0"/>
              <a:t>10/2/2015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89FE-6C31-4009-B413-E8B40C35D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4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00"/>
    </mc:Choice>
    <mc:Fallback>
      <p:transition spd="slow" advClick="0" advTm="23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DA7C2-2BCA-4995-847F-6BEE5E000B72}" type="datetimeFigureOut">
              <a:rPr lang="en-US" smtClean="0"/>
              <a:t>10/2/2015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89FE-6C31-4009-B413-E8B40C35D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98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00"/>
    </mc:Choice>
    <mc:Fallback>
      <p:transition spd="slow" advClick="0" advTm="23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DA7C2-2BCA-4995-847F-6BEE5E000B72}" type="datetimeFigureOut">
              <a:rPr lang="en-US" smtClean="0"/>
              <a:t>10/2/2015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89FE-6C31-4009-B413-E8B40C35D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856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00"/>
    </mc:Choice>
    <mc:Fallback>
      <p:transition spd="slow" advClick="0" advTm="23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DA7C2-2BCA-4995-847F-6BEE5E000B72}" type="datetimeFigureOut">
              <a:rPr lang="en-US" smtClean="0"/>
              <a:t>10/2/2015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89FE-6C31-4009-B413-E8B40C35D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65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00"/>
    </mc:Choice>
    <mc:Fallback>
      <p:transition spd="slow" advClick="0" advTm="23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DA7C2-2BCA-4995-847F-6BEE5E000B72}" type="datetimeFigureOut">
              <a:rPr lang="en-US" smtClean="0"/>
              <a:t>10/2/2015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89FE-6C31-4009-B413-E8B40C35D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74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00"/>
    </mc:Choice>
    <mc:Fallback>
      <p:transition spd="slow" advClick="0" advTm="23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DA7C2-2BCA-4995-847F-6BEE5E000B72}" type="datetimeFigureOut">
              <a:rPr lang="en-US" smtClean="0"/>
              <a:t>10/2/2015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C89FE-6C31-4009-B413-E8B40C35D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399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2300"/>
    </mc:Choice>
    <mc:Fallback>
      <p:transition spd="slow" advClick="0" advTm="23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639" y="194941"/>
            <a:ext cx="8602253" cy="645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62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00"/>
    </mc:Choice>
    <mc:Fallback>
      <p:transition spd="slow" advClick="0" advTm="23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708" y="101600"/>
            <a:ext cx="8566727" cy="642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95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00"/>
    </mc:Choice>
    <mc:Fallback>
      <p:transition spd="slow" advClick="0" advTm="23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490" y="108528"/>
            <a:ext cx="8816109" cy="661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85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00"/>
    </mc:Choice>
    <mc:Fallback>
      <p:transition spd="slow" advClick="0" advTm="23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00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00"/>
    </mc:Choice>
    <mc:Fallback>
      <p:transition spd="slow" advClick="0" advTm="23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985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00"/>
    </mc:Choice>
    <mc:Fallback>
      <p:transition spd="slow" advClick="0" advTm="23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86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00"/>
    </mc:Choice>
    <mc:Fallback>
      <p:transition spd="slow" advClick="0" advTm="23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228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00"/>
    </mc:Choice>
    <mc:Fallback>
      <p:transition spd="slow" advClick="0" advTm="23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531" y="2798618"/>
            <a:ext cx="7004478" cy="39400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56" y="228778"/>
            <a:ext cx="6834590" cy="384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96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00"/>
    </mc:Choice>
    <mc:Fallback>
      <p:transition spd="slow" advClick="0" advTm="23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31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00"/>
    </mc:Choice>
    <mc:Fallback>
      <p:transition spd="slow" advClick="0" advTm="23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10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00"/>
    </mc:Choice>
    <mc:Fallback>
      <p:transition spd="slow" advClick="0" advTm="23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614" y="928451"/>
            <a:ext cx="6450000" cy="483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30061" y="937330"/>
            <a:ext cx="6426320" cy="481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255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00"/>
    </mc:Choice>
    <mc:Fallback>
      <p:transition spd="slow" advClick="0" advTm="23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112" y="2038393"/>
            <a:ext cx="6031521" cy="45236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9" y="398826"/>
            <a:ext cx="6340087" cy="475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87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00"/>
    </mc:Choice>
    <mc:Fallback>
      <p:transition spd="slow" advClick="0" advTm="23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22029" y="857251"/>
            <a:ext cx="6857999" cy="51434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77691" y="857251"/>
            <a:ext cx="68579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496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00"/>
    </mc:Choice>
    <mc:Fallback>
      <p:transition spd="slow" advClick="0" advTm="23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90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00"/>
    </mc:Choice>
    <mc:Fallback>
      <p:transition spd="slow" advClick="0" advTm="23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54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00"/>
    </mc:Choice>
    <mc:Fallback>
      <p:transition spd="slow" advClick="0" advTm="23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60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00"/>
    </mc:Choice>
    <mc:Fallback>
      <p:transition spd="slow" advClick="0" advTm="23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751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00"/>
    </mc:Choice>
    <mc:Fallback>
      <p:transition spd="slow" advClick="0" advTm="23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36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00"/>
    </mc:Choice>
    <mc:Fallback>
      <p:transition spd="slow" advClick="0" advTm="23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41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00"/>
    </mc:Choice>
    <mc:Fallback>
      <p:transition spd="slow" advClick="0" advTm="23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86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00"/>
    </mc:Choice>
    <mc:Fallback>
      <p:transition spd="slow" advClick="0" advTm="23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0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00"/>
    </mc:Choice>
    <mc:Fallback>
      <p:transition spd="slow" advClick="0" advTm="23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14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01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00"/>
    </mc:Choice>
    <mc:Fallback>
      <p:transition spd="slow" advClick="0" advTm="23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190" y="185705"/>
            <a:ext cx="8724455" cy="654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00"/>
    </mc:Choice>
    <mc:Fallback>
      <p:transition spd="slow" advClick="0" advTm="23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660" y="110391"/>
            <a:ext cx="8804032" cy="660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55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00"/>
    </mc:Choice>
    <mc:Fallback>
      <p:transition spd="slow" advClick="0" advTm="23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954" y="57637"/>
            <a:ext cx="8936892" cy="670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650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00"/>
    </mc:Choice>
    <mc:Fallback>
      <p:transition spd="slow" advClick="0" advTm="23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68" y="2071076"/>
            <a:ext cx="5877169" cy="44078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785" y="253999"/>
            <a:ext cx="5799016" cy="434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031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00"/>
    </mc:Choice>
    <mc:Fallback>
      <p:transition spd="slow" advClick="0" advTm="23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236" y="120072"/>
            <a:ext cx="8677564" cy="650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26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00"/>
    </mc:Choice>
    <mc:Fallback>
      <p:transition spd="slow" advClick="0" advTm="23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598" y="157019"/>
            <a:ext cx="8726824" cy="654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529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00"/>
    </mc:Choice>
    <mc:Fallback>
      <p:transition spd="slow" advClick="0" advTm="23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0</Words>
  <Application>Microsoft Office PowerPoint</Application>
  <PresentationFormat>Widescreen</PresentationFormat>
  <Paragraphs>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Miner</dc:creator>
  <cp:lastModifiedBy>Rebecca Miner</cp:lastModifiedBy>
  <cp:revision>13</cp:revision>
  <dcterms:created xsi:type="dcterms:W3CDTF">2015-09-30T14:25:22Z</dcterms:created>
  <dcterms:modified xsi:type="dcterms:W3CDTF">2015-10-02T18:38:40Z</dcterms:modified>
</cp:coreProperties>
</file>